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A761-FD39-4FD2-B56B-F9A44F22E0DF}" type="datetimeFigureOut">
              <a:rPr lang="es-MX" smtClean="0"/>
              <a:t>01/06/2014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88BA-F7B6-40BD-B8B0-A38722DDC3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A761-FD39-4FD2-B56B-F9A44F22E0DF}" type="datetimeFigureOut">
              <a:rPr lang="es-MX" smtClean="0"/>
              <a:t>01/06/2014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88BA-F7B6-40BD-B8B0-A38722DDC3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A761-FD39-4FD2-B56B-F9A44F22E0DF}" type="datetimeFigureOut">
              <a:rPr lang="es-MX" smtClean="0"/>
              <a:t>01/06/2014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88BA-F7B6-40BD-B8B0-A38722DDC3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A761-FD39-4FD2-B56B-F9A44F22E0DF}" type="datetimeFigureOut">
              <a:rPr lang="es-MX" smtClean="0"/>
              <a:t>01/06/2014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88BA-F7B6-40BD-B8B0-A38722DDC3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A761-FD39-4FD2-B56B-F9A44F22E0DF}" type="datetimeFigureOut">
              <a:rPr lang="es-MX" smtClean="0"/>
              <a:t>01/06/2014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88BA-F7B6-40BD-B8B0-A38722DDC3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A761-FD39-4FD2-B56B-F9A44F22E0DF}" type="datetimeFigureOut">
              <a:rPr lang="es-MX" smtClean="0"/>
              <a:t>01/06/2014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88BA-F7B6-40BD-B8B0-A38722DDC3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A761-FD39-4FD2-B56B-F9A44F22E0DF}" type="datetimeFigureOut">
              <a:rPr lang="es-MX" smtClean="0"/>
              <a:t>01/06/2014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88BA-F7B6-40BD-B8B0-A38722DDC3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A761-FD39-4FD2-B56B-F9A44F22E0DF}" type="datetimeFigureOut">
              <a:rPr lang="es-MX" smtClean="0"/>
              <a:t>01/06/2014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88BA-F7B6-40BD-B8B0-A38722DDC3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A761-FD39-4FD2-B56B-F9A44F22E0DF}" type="datetimeFigureOut">
              <a:rPr lang="es-MX" smtClean="0"/>
              <a:t>01/06/2014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88BA-F7B6-40BD-B8B0-A38722DDC3C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A761-FD39-4FD2-B56B-F9A44F22E0DF}" type="datetimeFigureOut">
              <a:rPr lang="es-MX" smtClean="0"/>
              <a:t>01/06/2014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88BA-F7B6-40BD-B8B0-A38722DDC3CF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A761-FD39-4FD2-B56B-F9A44F22E0DF}" type="datetimeFigureOut">
              <a:rPr lang="es-MX" smtClean="0"/>
              <a:t>01/06/2014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FD88BA-F7B6-40BD-B8B0-A38722DDC3CF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BFD88BA-F7B6-40BD-B8B0-A38722DDC3CF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86CA761-FD39-4FD2-B56B-F9A44F22E0DF}" type="datetimeFigureOut">
              <a:rPr lang="es-MX" smtClean="0"/>
              <a:t>01/06/2014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9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latin typeface="Berlin Sans FB" pitchFamily="34" charset="0"/>
              </a:rPr>
              <a:t>PLAYSTATION4</a:t>
            </a:r>
            <a:endParaRPr lang="es-MX" dirty="0">
              <a:latin typeface="Berlin Sans FB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2097360"/>
          </a:xfrm>
        </p:spPr>
        <p:txBody>
          <a:bodyPr>
            <a:normAutofit/>
          </a:bodyPr>
          <a:lstStyle/>
          <a:p>
            <a:r>
              <a:rPr lang="es-MX" sz="2800" dirty="0" smtClean="0">
                <a:latin typeface="Berlin Sans FB" pitchFamily="34" charset="0"/>
              </a:rPr>
              <a:t>25 Cosas útiles que debes de saber</a:t>
            </a:r>
          </a:p>
          <a:p>
            <a:r>
              <a:rPr lang="es-MX" sz="2800" dirty="0" smtClean="0">
                <a:latin typeface="Berlin Sans FB" pitchFamily="34" charset="0"/>
              </a:rPr>
              <a:t>Erika Duran Avilez 1°A</a:t>
            </a:r>
          </a:p>
          <a:p>
            <a:r>
              <a:rPr lang="es-MX" sz="2800" dirty="0" smtClean="0">
                <a:latin typeface="Berlin Sans FB" pitchFamily="34" charset="0"/>
              </a:rPr>
              <a:t>Manuel Madrid CD, Obregón </a:t>
            </a:r>
          </a:p>
          <a:p>
            <a:r>
              <a:rPr lang="es-MX" sz="2800" dirty="0" smtClean="0">
                <a:latin typeface="Berlin Sans FB" pitchFamily="34" charset="0"/>
              </a:rPr>
              <a:t>Entrega el lunes 2/06/2014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017311"/>
            <a:ext cx="227965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Botón de acción: Inicio">
            <a:hlinkClick r:id="rId3" action="ppaction://hlinksldjump" highlightClick="1"/>
          </p:cNvPr>
          <p:cNvSpPr/>
          <p:nvPr/>
        </p:nvSpPr>
        <p:spPr>
          <a:xfrm>
            <a:off x="6948264" y="5733256"/>
            <a:ext cx="1152128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123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Berlin Sans FB" pitchFamily="34" charset="0"/>
              </a:rPr>
              <a:t>PLAYSTATION 4(</a:t>
            </a:r>
            <a:r>
              <a:rPr lang="es-MX" dirty="0" err="1" smtClean="0">
                <a:latin typeface="Berlin Sans FB" pitchFamily="34" charset="0"/>
              </a:rPr>
              <a:t>introduccion</a:t>
            </a:r>
            <a:r>
              <a:rPr lang="es-MX" dirty="0" smtClean="0">
                <a:latin typeface="Berlin Sans FB" pitchFamily="34" charset="0"/>
              </a:rPr>
              <a:t>)</a:t>
            </a:r>
            <a:endParaRPr lang="es-MX" dirty="0">
              <a:latin typeface="Berlin Sans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sz="2000" dirty="0">
                <a:latin typeface="Berlin Sans FB" pitchFamily="34" charset="0"/>
              </a:rPr>
              <a:t>Tras su puesta a la venta el 29 de noviembre, muchas dudas acechan a los futuros compradores o a aquellos que ya tienen la PS4 en su poder. En melty.es desvelamos 25 puntos clave sobre lo nuevo de Sony.</a:t>
            </a:r>
          </a:p>
          <a:p>
            <a:endParaRPr lang="es-MX" dirty="0"/>
          </a:p>
        </p:txBody>
      </p:sp>
      <p:pic>
        <p:nvPicPr>
          <p:cNvPr id="1026" name="Picture 2" descr="http://img.vidaextra.com/2013/11/PS4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924944"/>
            <a:ext cx="6191250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Botón de acción: Inicio">
            <a:hlinkClick r:id="rId3" action="ppaction://hlinksldjump" highlightClick="1"/>
          </p:cNvPr>
          <p:cNvSpPr/>
          <p:nvPr/>
        </p:nvSpPr>
        <p:spPr>
          <a:xfrm>
            <a:off x="6948264" y="5733256"/>
            <a:ext cx="1152128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7257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índice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hlinkClick r:id="rId2" action="ppaction://hlinksldjump"/>
              </a:rPr>
              <a:t>Portada</a:t>
            </a:r>
            <a:endParaRPr lang="es-MX" dirty="0" smtClean="0"/>
          </a:p>
          <a:p>
            <a:r>
              <a:rPr lang="es-MX" dirty="0" smtClean="0">
                <a:hlinkClick r:id="rId3" action="ppaction://hlinksldjump"/>
              </a:rPr>
              <a:t>Introducción</a:t>
            </a:r>
            <a:endParaRPr lang="es-MX" dirty="0" smtClean="0"/>
          </a:p>
          <a:p>
            <a:r>
              <a:rPr lang="es-MX" dirty="0" smtClean="0">
                <a:hlinkClick r:id="rId4" action="ppaction://hlinksldjump"/>
              </a:rPr>
              <a:t>25 Cosas que debes de saber (</a:t>
            </a:r>
            <a:r>
              <a:rPr lang="es-MX" dirty="0" err="1" smtClean="0">
                <a:hlinkClick r:id="rId4" action="ppaction://hlinksldjump"/>
              </a:rPr>
              <a:t>informacion</a:t>
            </a:r>
            <a:r>
              <a:rPr lang="es-MX" dirty="0" smtClean="0">
                <a:hlinkClick r:id="rId4" action="ppaction://hlinksldjump"/>
              </a:rPr>
              <a:t>)</a:t>
            </a:r>
            <a:endParaRPr lang="es-MX" dirty="0" smtClean="0"/>
          </a:p>
          <a:p>
            <a:r>
              <a:rPr lang="es-MX" dirty="0" smtClean="0">
                <a:hlinkClick r:id="rId5" action="ppaction://hlinksldjump"/>
              </a:rPr>
              <a:t>Conclusión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5" name="4 Botón de acción: Inicio">
            <a:hlinkClick r:id="rId6" action="ppaction://hlinksldjump" highlightClick="1"/>
          </p:cNvPr>
          <p:cNvSpPr/>
          <p:nvPr/>
        </p:nvSpPr>
        <p:spPr>
          <a:xfrm>
            <a:off x="6948264" y="5733256"/>
            <a:ext cx="1152128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169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u="sng" dirty="0" smtClean="0">
                <a:latin typeface="Berlin Sans FB" pitchFamily="34" charset="0"/>
              </a:rPr>
              <a:t>25 COSAS QUE DEBES DE SABER</a:t>
            </a:r>
            <a:endParaRPr lang="es-MX" u="sng" dirty="0">
              <a:latin typeface="Berlin Sans FB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25000" lnSpcReduction="20000"/>
          </a:bodyPr>
          <a:lstStyle/>
          <a:p>
            <a:pPr algn="ctr" fontAlgn="base"/>
            <a:r>
              <a:rPr lang="es-MX" sz="8000" dirty="0">
                <a:latin typeface="Berlin Sans FB" pitchFamily="34" charset="0"/>
              </a:rPr>
              <a:t>1. El sistema PS4 cuenta con una potencia de procesamiento 10 veces mayor que el de PS3 como te mostramos en nuestra comparativa PS4 vs PS3 en cuanto a la potencia y los gráficos.</a:t>
            </a:r>
          </a:p>
          <a:p>
            <a:pPr algn="ctr" fontAlgn="base"/>
            <a:r>
              <a:rPr lang="es-MX" sz="8000" dirty="0">
                <a:latin typeface="Berlin Sans FB" pitchFamily="34" charset="0"/>
              </a:rPr>
              <a:t>2. ¿Y qué hacer ahora con </a:t>
            </a:r>
            <a:r>
              <a:rPr lang="es-MX" sz="8000" dirty="0" err="1">
                <a:latin typeface="Berlin Sans FB" pitchFamily="34" charset="0"/>
              </a:rPr>
              <a:t>Call</a:t>
            </a:r>
            <a:r>
              <a:rPr lang="es-MX" sz="8000" dirty="0">
                <a:latin typeface="Berlin Sans FB" pitchFamily="34" charset="0"/>
              </a:rPr>
              <a:t> of </a:t>
            </a:r>
            <a:r>
              <a:rPr lang="es-MX" sz="8000" dirty="0" err="1">
                <a:latin typeface="Berlin Sans FB" pitchFamily="34" charset="0"/>
              </a:rPr>
              <a:t>Duty</a:t>
            </a:r>
            <a:r>
              <a:rPr lang="es-MX" sz="8000" dirty="0">
                <a:latin typeface="Berlin Sans FB" pitchFamily="34" charset="0"/>
              </a:rPr>
              <a:t> : </a:t>
            </a:r>
            <a:r>
              <a:rPr lang="es-MX" sz="8000" dirty="0" err="1">
                <a:latin typeface="Berlin Sans FB" pitchFamily="34" charset="0"/>
              </a:rPr>
              <a:t>Ghosts</a:t>
            </a:r>
            <a:r>
              <a:rPr lang="es-MX" sz="8000" dirty="0">
                <a:latin typeface="Berlin Sans FB" pitchFamily="34" charset="0"/>
              </a:rPr>
              <a:t>, </a:t>
            </a:r>
            <a:r>
              <a:rPr lang="es-MX" sz="8000" dirty="0" err="1">
                <a:latin typeface="Berlin Sans FB" pitchFamily="34" charset="0"/>
              </a:rPr>
              <a:t>Assassin’s</a:t>
            </a:r>
            <a:r>
              <a:rPr lang="es-MX" sz="8000" dirty="0">
                <a:latin typeface="Berlin Sans FB" pitchFamily="34" charset="0"/>
              </a:rPr>
              <a:t> Creed 4 : Black </a:t>
            </a:r>
            <a:r>
              <a:rPr lang="es-MX" sz="8000" dirty="0" err="1">
                <a:latin typeface="Berlin Sans FB" pitchFamily="34" charset="0"/>
              </a:rPr>
              <a:t>Flag</a:t>
            </a:r>
            <a:r>
              <a:rPr lang="es-MX" sz="8000" dirty="0">
                <a:latin typeface="Berlin Sans FB" pitchFamily="34" charset="0"/>
              </a:rPr>
              <a:t> y </a:t>
            </a:r>
            <a:r>
              <a:rPr lang="es-MX" sz="8000" dirty="0" err="1">
                <a:latin typeface="Berlin Sans FB" pitchFamily="34" charset="0"/>
              </a:rPr>
              <a:t>Battlefield</a:t>
            </a:r>
            <a:r>
              <a:rPr lang="es-MX" sz="8000" dirty="0">
                <a:latin typeface="Berlin Sans FB" pitchFamily="34" charset="0"/>
              </a:rPr>
              <a:t> 4 para PS3 ? ¡No te preocupes ! Puedes actualizarlos por 9’99 euros para que sean </a:t>
            </a:r>
            <a:r>
              <a:rPr lang="es-MX" sz="8000" dirty="0" err="1">
                <a:latin typeface="Berlin Sans FB" pitchFamily="34" charset="0"/>
              </a:rPr>
              <a:t>jugables</a:t>
            </a:r>
            <a:r>
              <a:rPr lang="es-MX" sz="8000" dirty="0">
                <a:latin typeface="Berlin Sans FB" pitchFamily="34" charset="0"/>
              </a:rPr>
              <a:t> en tu nueva PS4.</a:t>
            </a:r>
          </a:p>
          <a:p>
            <a:pPr algn="ctr" fontAlgn="base"/>
            <a:r>
              <a:rPr lang="es-MX" sz="8000" dirty="0">
                <a:latin typeface="Berlin Sans FB" pitchFamily="34" charset="0"/>
              </a:rPr>
              <a:t>3. Los jugadores de PS4 y PS3 pueden jugar juntos online, pero depende de cómo decidan apoyar esta funcionalidad los desarrolladores de videojuegos.</a:t>
            </a:r>
          </a:p>
          <a:p>
            <a:pPr algn="ctr" fontAlgn="base"/>
            <a:r>
              <a:rPr lang="es-MX" sz="8000" dirty="0">
                <a:latin typeface="Berlin Sans FB" pitchFamily="34" charset="0"/>
              </a:rPr>
              <a:t>4. Cuando adquieres una copia de un juego para PS4 tienes en tu mano la decisión </a:t>
            </a:r>
            <a:r>
              <a:rPr lang="es-MX" sz="8000" dirty="0" err="1">
                <a:latin typeface="Berlin Sans FB" pitchFamily="34" charset="0"/>
              </a:rPr>
              <a:t>dequedártelo</a:t>
            </a:r>
            <a:r>
              <a:rPr lang="es-MX" sz="8000" dirty="0">
                <a:latin typeface="Berlin Sans FB" pitchFamily="34" charset="0"/>
              </a:rPr>
              <a:t> para ti, prestarlo, devolverlo en la tienda o vendérselo a otra persona. Por lo que la reproducción de juegos prestados o alquilados está permitida.</a:t>
            </a:r>
          </a:p>
          <a:p>
            <a:pPr algn="ctr" fontAlgn="base"/>
            <a:r>
              <a:rPr lang="es-MX" sz="8000" dirty="0">
                <a:latin typeface="Berlin Sans FB" pitchFamily="34" charset="0"/>
              </a:rPr>
              <a:t>5. No es necesario estar conectado a internet para jugar con la PS4.</a:t>
            </a:r>
          </a:p>
          <a:p>
            <a:pPr algn="ctr" fontAlgn="base"/>
            <a:r>
              <a:rPr lang="es-MX" sz="8000" dirty="0">
                <a:latin typeface="Berlin Sans FB" pitchFamily="34" charset="0"/>
              </a:rPr>
              <a:t>6. La duración de la batería del mando </a:t>
            </a:r>
            <a:r>
              <a:rPr lang="es-MX" sz="8000" dirty="0" err="1">
                <a:latin typeface="Berlin Sans FB" pitchFamily="34" charset="0"/>
              </a:rPr>
              <a:t>Dualshock</a:t>
            </a:r>
            <a:r>
              <a:rPr lang="es-MX" sz="8000" dirty="0">
                <a:latin typeface="Berlin Sans FB" pitchFamily="34" charset="0"/>
              </a:rPr>
              <a:t> 4 es similar al del </a:t>
            </a:r>
            <a:r>
              <a:rPr lang="es-MX" sz="8000" dirty="0" err="1">
                <a:latin typeface="Berlin Sans FB" pitchFamily="34" charset="0"/>
              </a:rPr>
              <a:t>Dualshock</a:t>
            </a:r>
            <a:r>
              <a:rPr lang="es-MX" sz="8000" dirty="0">
                <a:latin typeface="Berlin Sans FB" pitchFamily="34" charset="0"/>
              </a:rPr>
              <a:t> 3 y tarda 2 horas en cargarse completamente.</a:t>
            </a:r>
          </a:p>
          <a:p>
            <a:r>
              <a:rPr lang="es-MX" dirty="0" smtClean="0">
                <a:effectLst/>
              </a:rPr>
              <a:t/>
            </a:r>
            <a:br>
              <a:rPr lang="es-MX" dirty="0" smtClean="0">
                <a:effectLst/>
              </a:rPr>
            </a:br>
            <a:endParaRPr lang="es-MX" dirty="0"/>
          </a:p>
        </p:txBody>
      </p:sp>
      <p:sp>
        <p:nvSpPr>
          <p:cNvPr id="4" name="3 Botón de acción: Inicio">
            <a:hlinkClick r:id="rId2" action="ppaction://hlinksldjump" highlightClick="1"/>
          </p:cNvPr>
          <p:cNvSpPr/>
          <p:nvPr/>
        </p:nvSpPr>
        <p:spPr>
          <a:xfrm>
            <a:off x="7164288" y="5820782"/>
            <a:ext cx="1152128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5558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algn="ctr" fontAlgn="base"/>
            <a:r>
              <a:rPr lang="es-MX" dirty="0">
                <a:latin typeface="Berlin Sans FB" pitchFamily="34" charset="0"/>
              </a:rPr>
              <a:t>7. En el panel táctil del mando </a:t>
            </a:r>
            <a:r>
              <a:rPr lang="es-MX" dirty="0" err="1">
                <a:latin typeface="Berlin Sans FB" pitchFamily="34" charset="0"/>
              </a:rPr>
              <a:t>Dualshock</a:t>
            </a:r>
            <a:r>
              <a:rPr lang="es-MX" dirty="0">
                <a:latin typeface="Berlin Sans FB" pitchFamily="34" charset="0"/>
              </a:rPr>
              <a:t> 4 es posible tocar, arrastrar y soltar, dar golpecitos y clicar.</a:t>
            </a:r>
          </a:p>
          <a:p>
            <a:pPr algn="ctr" fontAlgn="base"/>
            <a:r>
              <a:rPr lang="es-MX" dirty="0">
                <a:latin typeface="Berlin Sans FB" pitchFamily="34" charset="0"/>
              </a:rPr>
              <a:t>8. Los usuarios podrán seguir jugando en PS4 mientras el parche de un juego se detecta y se descarga, pero es posible que mientras se instala se desactiven las funciones de red.</a:t>
            </a:r>
          </a:p>
          <a:p>
            <a:pPr algn="ctr" fontAlgn="base"/>
            <a:r>
              <a:rPr lang="es-MX" dirty="0">
                <a:latin typeface="Berlin Sans FB" pitchFamily="34" charset="0"/>
              </a:rPr>
              <a:t>9. No se puede jugar a los juegos de PS3 en la PS4. Tampoco funcionarán los de PS2 o </a:t>
            </a:r>
            <a:r>
              <a:rPr lang="es-MX" dirty="0" err="1">
                <a:latin typeface="Berlin Sans FB" pitchFamily="34" charset="0"/>
              </a:rPr>
              <a:t>PSone</a:t>
            </a:r>
            <a:r>
              <a:rPr lang="es-MX" dirty="0">
                <a:latin typeface="Berlin Sans FB" pitchFamily="34" charset="0"/>
              </a:rPr>
              <a:t>. En la PS3 sí podíamos jugar a algunos títulos de </a:t>
            </a:r>
            <a:r>
              <a:rPr lang="es-MX" dirty="0" err="1">
                <a:latin typeface="Berlin Sans FB" pitchFamily="34" charset="0"/>
              </a:rPr>
              <a:t>PSone</a:t>
            </a:r>
            <a:r>
              <a:rPr lang="es-MX" dirty="0">
                <a:latin typeface="Berlin Sans FB" pitchFamily="34" charset="0"/>
              </a:rPr>
              <a:t>, echaremos de menos la </a:t>
            </a:r>
            <a:r>
              <a:rPr lang="es-MX" dirty="0" err="1">
                <a:latin typeface="Berlin Sans FB" pitchFamily="34" charset="0"/>
              </a:rPr>
              <a:t>retrocompatibilidad</a:t>
            </a:r>
            <a:r>
              <a:rPr lang="es-MX" dirty="0">
                <a:latin typeface="Berlin Sans FB" pitchFamily="34" charset="0"/>
              </a:rPr>
              <a:t>.</a:t>
            </a:r>
          </a:p>
          <a:p>
            <a:pPr algn="ctr" fontAlgn="base"/>
            <a:r>
              <a:rPr lang="es-MX" dirty="0">
                <a:latin typeface="Berlin Sans FB" pitchFamily="34" charset="0"/>
              </a:rPr>
              <a:t>10. No es posible conectar un disco duro externo para ampliar el espacio de almacenamiento en PS4.</a:t>
            </a:r>
          </a:p>
          <a:p>
            <a:pPr algn="ctr" fontAlgn="base"/>
            <a:r>
              <a:rPr lang="es-MX" dirty="0">
                <a:latin typeface="Berlin Sans FB" pitchFamily="34" charset="0"/>
              </a:rPr>
              <a:t>11. Podemos reemplazar el disco duro de 500GB que integra la PS4. Éste es un 5400 RPM SATA II y si pensamos sustituirlo debemos tener en cuenta que el nuevo </a:t>
            </a:r>
            <a:r>
              <a:rPr lang="es-MX" dirty="0" err="1">
                <a:latin typeface="Berlin Sans FB" pitchFamily="34" charset="0"/>
              </a:rPr>
              <a:t>hard</a:t>
            </a:r>
            <a:r>
              <a:rPr lang="es-MX" dirty="0">
                <a:latin typeface="Berlin Sans FB" pitchFamily="34" charset="0"/>
              </a:rPr>
              <a:t> disk no supere los 9’5 mm de ancho.</a:t>
            </a:r>
          </a:p>
          <a:p>
            <a:pPr algn="ctr" fontAlgn="base"/>
            <a:r>
              <a:rPr lang="es-MX" dirty="0">
                <a:latin typeface="Berlin Sans FB" pitchFamily="34" charset="0"/>
              </a:rPr>
              <a:t>12. La PlayStation Camera y el mando </a:t>
            </a:r>
            <a:r>
              <a:rPr lang="es-MX" dirty="0" err="1">
                <a:latin typeface="Berlin Sans FB" pitchFamily="34" charset="0"/>
              </a:rPr>
              <a:t>Dualshock</a:t>
            </a:r>
            <a:r>
              <a:rPr lang="es-MX" dirty="0">
                <a:latin typeface="Berlin Sans FB" pitchFamily="34" charset="0"/>
              </a:rPr>
              <a:t> 4 tienen un precio de 59’99 euros cada uno.</a:t>
            </a:r>
          </a:p>
          <a:p>
            <a:pPr algn="ctr" fontAlgn="base"/>
            <a:r>
              <a:rPr lang="es-MX" dirty="0">
                <a:latin typeface="Berlin Sans FB" pitchFamily="34" charset="0"/>
              </a:rPr>
              <a:t>13. Las actualizaciones del sistema y parches para juegos se realizan de forma automática.</a:t>
            </a:r>
          </a:p>
          <a:p>
            <a:endParaRPr lang="es-MX" dirty="0"/>
          </a:p>
        </p:txBody>
      </p:sp>
      <p:sp>
        <p:nvSpPr>
          <p:cNvPr id="4" name="3 Botón de acción: Inicio">
            <a:hlinkClick r:id="rId2" action="ppaction://hlinksldjump" highlightClick="1"/>
          </p:cNvPr>
          <p:cNvSpPr/>
          <p:nvPr/>
        </p:nvSpPr>
        <p:spPr>
          <a:xfrm>
            <a:off x="7199177" y="5887346"/>
            <a:ext cx="1152128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52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algn="ctr" fontAlgn="base"/>
            <a:r>
              <a:rPr lang="es-MX" sz="2000" dirty="0">
                <a:latin typeface="Berlin Sans FB" pitchFamily="34" charset="0"/>
              </a:rPr>
              <a:t>14. La PS4 mide 275 mm de ancho, 53 mm de alto y 305 de largo. Pesa aproximadamente 2’8 kilos y el modelo puesto a la venta en la actualidad es el ‘Jet Black’ (negro).</a:t>
            </a:r>
          </a:p>
          <a:p>
            <a:pPr algn="ctr" fontAlgn="base"/>
            <a:r>
              <a:rPr lang="es-MX" sz="2000" dirty="0">
                <a:latin typeface="Berlin Sans FB" pitchFamily="34" charset="0"/>
              </a:rPr>
              <a:t>15. Sony comenzó a desarrollar las primeras ideas de la PS4 un año después de lanzar la PS3 en Europa, es decir, en 2008, así que </a:t>
            </a:r>
            <a:r>
              <a:rPr lang="es-MX" sz="2000" dirty="0" err="1">
                <a:latin typeface="Berlin Sans FB" pitchFamily="34" charset="0"/>
              </a:rPr>
              <a:t>que</a:t>
            </a:r>
            <a:r>
              <a:rPr lang="es-MX" sz="2000" dirty="0">
                <a:latin typeface="Berlin Sans FB" pitchFamily="34" charset="0"/>
              </a:rPr>
              <a:t> no te extrañe que ya hayan empezado a pensar en la PS5…</a:t>
            </a:r>
          </a:p>
          <a:p>
            <a:pPr algn="ctr" fontAlgn="base"/>
            <a:r>
              <a:rPr lang="es-MX" sz="2000" dirty="0">
                <a:latin typeface="Berlin Sans FB" pitchFamily="34" charset="0"/>
              </a:rPr>
              <a:t>16. Retén este nombre : Mark </a:t>
            </a:r>
            <a:r>
              <a:rPr lang="es-MX" sz="2000" dirty="0" err="1">
                <a:latin typeface="Berlin Sans FB" pitchFamily="34" charset="0"/>
              </a:rPr>
              <a:t>Cerny</a:t>
            </a:r>
            <a:r>
              <a:rPr lang="es-MX" sz="2000" dirty="0">
                <a:latin typeface="Berlin Sans FB" pitchFamily="34" charset="0"/>
              </a:rPr>
              <a:t>, ya que gracias a él conocemos a la PS4 tal y como es. Es uno de los grandes responsables de su arquitectura, junto al grupo de planificación de producto de Sony </a:t>
            </a:r>
            <a:r>
              <a:rPr lang="es-MX" sz="2000" dirty="0" err="1">
                <a:latin typeface="Berlin Sans FB" pitchFamily="34" charset="0"/>
              </a:rPr>
              <a:t>Computer</a:t>
            </a:r>
            <a:r>
              <a:rPr lang="es-MX" sz="2000" dirty="0">
                <a:latin typeface="Berlin Sans FB" pitchFamily="34" charset="0"/>
              </a:rPr>
              <a:t> </a:t>
            </a:r>
            <a:r>
              <a:rPr lang="es-MX" sz="2000" dirty="0" err="1">
                <a:latin typeface="Berlin Sans FB" pitchFamily="34" charset="0"/>
              </a:rPr>
              <a:t>Entertainment</a:t>
            </a:r>
            <a:r>
              <a:rPr lang="es-MX" sz="2000" dirty="0">
                <a:latin typeface="Berlin Sans FB" pitchFamily="34" charset="0"/>
              </a:rPr>
              <a:t> Inc. y </a:t>
            </a:r>
            <a:r>
              <a:rPr lang="es-MX" sz="2000" dirty="0" err="1">
                <a:latin typeface="Berlin Sans FB" pitchFamily="34" charset="0"/>
              </a:rPr>
              <a:t>Worldwide</a:t>
            </a:r>
            <a:r>
              <a:rPr lang="es-MX" sz="2000" dirty="0">
                <a:latin typeface="Berlin Sans FB" pitchFamily="34" charset="0"/>
              </a:rPr>
              <a:t> </a:t>
            </a:r>
            <a:r>
              <a:rPr lang="es-MX" sz="2000" dirty="0" err="1">
                <a:latin typeface="Berlin Sans FB" pitchFamily="34" charset="0"/>
              </a:rPr>
              <a:t>Studios</a:t>
            </a:r>
            <a:r>
              <a:rPr lang="es-MX" sz="2000" dirty="0">
                <a:latin typeface="Berlin Sans FB" pitchFamily="34" charset="0"/>
              </a:rPr>
              <a:t>.</a:t>
            </a:r>
          </a:p>
          <a:p>
            <a:pPr algn="ctr" fontAlgn="base"/>
            <a:r>
              <a:rPr lang="es-MX" sz="2000" dirty="0">
                <a:latin typeface="Berlin Sans FB" pitchFamily="34" charset="0"/>
              </a:rPr>
              <a:t>17. El formato de disco que utiliza el sistema de PS4 es el </a:t>
            </a:r>
            <a:r>
              <a:rPr lang="es-MX" sz="2000" dirty="0" err="1">
                <a:latin typeface="Berlin Sans FB" pitchFamily="34" charset="0"/>
              </a:rPr>
              <a:t>Blu-ray</a:t>
            </a:r>
            <a:r>
              <a:rPr lang="es-MX" sz="2000" dirty="0">
                <a:latin typeface="Berlin Sans FB" pitchFamily="34" charset="0"/>
              </a:rPr>
              <a:t> Disc, que funciona a más velocidad que el modelo utilizado en PS3.</a:t>
            </a:r>
          </a:p>
          <a:p>
            <a:endParaRPr lang="es-MX" dirty="0"/>
          </a:p>
        </p:txBody>
      </p:sp>
      <p:sp>
        <p:nvSpPr>
          <p:cNvPr id="4" name="3 Botón de acción: Inicio">
            <a:hlinkClick r:id="rId2" action="ppaction://hlinksldjump" highlightClick="1"/>
          </p:cNvPr>
          <p:cNvSpPr/>
          <p:nvPr/>
        </p:nvSpPr>
        <p:spPr>
          <a:xfrm>
            <a:off x="6948264" y="5733256"/>
            <a:ext cx="1152128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18634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 fontAlgn="base"/>
            <a:r>
              <a:rPr lang="es-MX" sz="2900" dirty="0"/>
              <a:t>18. La PlayStation Camera incorpora dos cámaras estereoscópicas con las que capturar imágenes en 3D. Además integra cuatro micrófonos y reconoce comandos de voz.</a:t>
            </a:r>
          </a:p>
          <a:p>
            <a:pPr algn="ctr" fontAlgn="base"/>
            <a:r>
              <a:rPr lang="es-MX" sz="2900" dirty="0"/>
              <a:t>19. La PS4 no es compatible con salida de vídeo o audio analógicos, ya que estas transmisiones se realizan con un cable HDMI. En cuanto al audio, la PS4 puede dar salida a audio óptico 5.1 ó 7.1.</a:t>
            </a:r>
          </a:p>
          <a:p>
            <a:pPr algn="ctr" fontAlgn="base"/>
            <a:r>
              <a:rPr lang="es-MX" sz="2900" dirty="0"/>
              <a:t>20. Para reproducir películas en </a:t>
            </a:r>
            <a:r>
              <a:rPr lang="es-MX" sz="2900" dirty="0" err="1"/>
              <a:t>Blu-ray</a:t>
            </a:r>
            <a:r>
              <a:rPr lang="es-MX" sz="2900" dirty="0"/>
              <a:t> debes descargar e instalar la actualización 1.5 del sistema y activar la reproducción de vídeo en este formato a través de internet. Si te es imposible conectarte a la red, ponte en contacto con el servicio de atención al cliente de Sony y ellos te proveerán un disco para activar el servicio. Lo mismo ocurre para la visualización de </a:t>
            </a:r>
            <a:r>
              <a:rPr lang="es-MX" sz="2900" dirty="0" err="1"/>
              <a:t>DVDs</a:t>
            </a:r>
            <a:r>
              <a:rPr lang="es-MX" sz="2900" dirty="0"/>
              <a:t>.</a:t>
            </a:r>
          </a:p>
          <a:p>
            <a:pPr algn="ctr" fontAlgn="base"/>
            <a:r>
              <a:rPr lang="es-MX" sz="2900" dirty="0"/>
              <a:t>21. Puedes jugar a tus títulos de PS4 en tu PS Vita a través del </a:t>
            </a:r>
            <a:r>
              <a:rPr lang="es-MX" sz="2900" dirty="0" err="1"/>
              <a:t>Wi</a:t>
            </a:r>
            <a:r>
              <a:rPr lang="es-MX" sz="2900" dirty="0"/>
              <a:t>-Fi.</a:t>
            </a:r>
          </a:p>
          <a:p>
            <a:endParaRPr lang="es-MX" dirty="0"/>
          </a:p>
        </p:txBody>
      </p:sp>
      <p:sp>
        <p:nvSpPr>
          <p:cNvPr id="4" name="3 Botón de acción: Inicio">
            <a:hlinkClick r:id="rId2" action="ppaction://hlinksldjump" highlightClick="1"/>
          </p:cNvPr>
          <p:cNvSpPr/>
          <p:nvPr/>
        </p:nvSpPr>
        <p:spPr>
          <a:xfrm>
            <a:off x="7245289" y="5802560"/>
            <a:ext cx="1071127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0125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 fontAlgn="base"/>
            <a:r>
              <a:rPr lang="es-MX" sz="2900" dirty="0">
                <a:latin typeface="Berlin Sans FB" pitchFamily="34" charset="0"/>
              </a:rPr>
              <a:t>22. En cuanto a la utilización del botón ‘share’, pueden retransmitirse partidas vía </a:t>
            </a:r>
            <a:r>
              <a:rPr lang="es-MX" sz="2900" dirty="0" err="1">
                <a:latin typeface="Berlin Sans FB" pitchFamily="34" charset="0"/>
              </a:rPr>
              <a:t>streaming</a:t>
            </a:r>
            <a:r>
              <a:rPr lang="es-MX" sz="2900" dirty="0">
                <a:latin typeface="Berlin Sans FB" pitchFamily="34" charset="0"/>
              </a:rPr>
              <a:t> a través de </a:t>
            </a:r>
            <a:r>
              <a:rPr lang="es-MX" sz="2900" dirty="0" err="1">
                <a:latin typeface="Berlin Sans FB" pitchFamily="34" charset="0"/>
              </a:rPr>
              <a:t>Ustream</a:t>
            </a:r>
            <a:r>
              <a:rPr lang="es-MX" sz="2900" dirty="0">
                <a:latin typeface="Berlin Sans FB" pitchFamily="34" charset="0"/>
              </a:rPr>
              <a:t> y </a:t>
            </a:r>
            <a:r>
              <a:rPr lang="es-MX" sz="2900" dirty="0" err="1">
                <a:latin typeface="Berlin Sans FB" pitchFamily="34" charset="0"/>
              </a:rPr>
              <a:t>Twitch</a:t>
            </a:r>
            <a:r>
              <a:rPr lang="es-MX" sz="2900" dirty="0">
                <a:latin typeface="Berlin Sans FB" pitchFamily="34" charset="0"/>
              </a:rPr>
              <a:t>, pero habrá ciertas zonas del juego que posiblemente queden restringidas (dependerá de cada desarrollador). También puedes compartir contenido en </a:t>
            </a:r>
            <a:r>
              <a:rPr lang="es-MX" sz="2900" dirty="0" err="1">
                <a:latin typeface="Berlin Sans FB" pitchFamily="34" charset="0"/>
              </a:rPr>
              <a:t>Twitter</a:t>
            </a:r>
            <a:r>
              <a:rPr lang="es-MX" sz="2900" dirty="0">
                <a:latin typeface="Berlin Sans FB" pitchFamily="34" charset="0"/>
              </a:rPr>
              <a:t> y Facebook.</a:t>
            </a:r>
          </a:p>
          <a:p>
            <a:pPr algn="ctr" fontAlgn="base"/>
            <a:r>
              <a:rPr lang="es-MX" sz="2900" dirty="0">
                <a:latin typeface="Berlin Sans FB" pitchFamily="34" charset="0"/>
              </a:rPr>
              <a:t>23. Si tú también te preguntas qué tiene de especial la luz LED del nuevo </a:t>
            </a:r>
            <a:r>
              <a:rPr lang="es-MX" sz="2900" dirty="0" err="1">
                <a:latin typeface="Berlin Sans FB" pitchFamily="34" charset="0"/>
              </a:rPr>
              <a:t>Dualshock</a:t>
            </a:r>
            <a:r>
              <a:rPr lang="es-MX" sz="2900" dirty="0">
                <a:latin typeface="Berlin Sans FB" pitchFamily="34" charset="0"/>
              </a:rPr>
              <a:t> 4 : puede servir para identificar a los jugadores, ligarse a la barra de salud o energía de nuestro personaje o ayudar a rastrear la posición del jugador en caso de utilizar la PlayStation Camera.</a:t>
            </a:r>
          </a:p>
          <a:p>
            <a:pPr algn="ctr" fontAlgn="base"/>
            <a:r>
              <a:rPr lang="es-MX" sz="2900" dirty="0">
                <a:latin typeface="Berlin Sans FB" pitchFamily="34" charset="0"/>
              </a:rPr>
              <a:t>24. Por el momento la PlayStation 4 no es compatible con salida 4K para juegos pero sí para imágenes estáticas.</a:t>
            </a:r>
          </a:p>
          <a:p>
            <a:pPr algn="ctr" fontAlgn="base"/>
            <a:r>
              <a:rPr lang="es-MX" sz="2900" dirty="0">
                <a:latin typeface="Berlin Sans FB" pitchFamily="34" charset="0"/>
              </a:rPr>
              <a:t>25. No es posible utilizar el mando </a:t>
            </a:r>
            <a:r>
              <a:rPr lang="es-MX" sz="2900" dirty="0" err="1">
                <a:latin typeface="Berlin Sans FB" pitchFamily="34" charset="0"/>
              </a:rPr>
              <a:t>Dualshock</a:t>
            </a:r>
            <a:r>
              <a:rPr lang="es-MX" sz="2900" dirty="0">
                <a:latin typeface="Berlin Sans FB" pitchFamily="34" charset="0"/>
              </a:rPr>
              <a:t> 3 en tu PS4.</a:t>
            </a:r>
          </a:p>
          <a:p>
            <a:endParaRPr lang="es-MX" dirty="0"/>
          </a:p>
        </p:txBody>
      </p:sp>
      <p:sp>
        <p:nvSpPr>
          <p:cNvPr id="4" name="3 Botón de acción: Inicio">
            <a:hlinkClick r:id="rId2" action="ppaction://hlinksldjump" highlightClick="1"/>
          </p:cNvPr>
          <p:cNvSpPr/>
          <p:nvPr/>
        </p:nvSpPr>
        <p:spPr>
          <a:xfrm>
            <a:off x="6948264" y="5733256"/>
            <a:ext cx="1152128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17916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Bueno concluyo que hay muchas personas que tienen dudas y que con esta guía podrán aclarar sus dudas y conocer mas cosas de la Playstation 4 que supongo que no sabian,ahora que lo saben ellos les pueden contar a sus amigos, yo con esto a aprendido mucho y espero que le allá servido mucho a usted y a las demás personas.</a:t>
            </a:r>
          </a:p>
          <a:p>
            <a:endParaRPr lang="es-MX" dirty="0"/>
          </a:p>
        </p:txBody>
      </p:sp>
      <p:sp>
        <p:nvSpPr>
          <p:cNvPr id="4" name="3 Botón de acción: Inicio">
            <a:hlinkClick r:id="rId2" action="ppaction://hlinksldjump" highlightClick="1"/>
          </p:cNvPr>
          <p:cNvSpPr/>
          <p:nvPr/>
        </p:nvSpPr>
        <p:spPr>
          <a:xfrm>
            <a:off x="6948264" y="5733256"/>
            <a:ext cx="1152128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9707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</TotalTime>
  <Words>207</Words>
  <Application>Microsoft Office PowerPoint</Application>
  <PresentationFormat>Presentación en pantalla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Adyacencia</vt:lpstr>
      <vt:lpstr>PLAYSTATION4</vt:lpstr>
      <vt:lpstr>PLAYSTATION 4(introduccion)</vt:lpstr>
      <vt:lpstr>índice</vt:lpstr>
      <vt:lpstr>25 COSAS QUE DEBES DE SABER</vt:lpstr>
      <vt:lpstr>Presentación de PowerPoint</vt:lpstr>
      <vt:lpstr>Presentación de PowerPoint</vt:lpstr>
      <vt:lpstr>Presentación de PowerPoint</vt:lpstr>
      <vt:lpstr>Presentación de PowerPoint</vt:lpstr>
      <vt:lpstr>Conclusión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PLAYSTATION4</dc:title>
  <dc:creator>Erika</dc:creator>
  <cp:lastModifiedBy>Erika</cp:lastModifiedBy>
  <cp:revision>3</cp:revision>
  <dcterms:created xsi:type="dcterms:W3CDTF">2014-06-02T02:33:05Z</dcterms:created>
  <dcterms:modified xsi:type="dcterms:W3CDTF">2014-06-02T03:01:13Z</dcterms:modified>
</cp:coreProperties>
</file>